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1B23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50" autoAdjust="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1080" y="-90"/>
      </p:cViewPr>
      <p:guideLst>
        <p:guide orient="horz" pos="2880"/>
        <p:guide pos="2160"/>
      </p:guideLst>
    </p:cSldViewPr>
  </p:notesViewPr>
  <p:gridSpacing cx="76200" cy="7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1577</TotalTime>
  <Words>2022</Words>
  <Application>Microsoft Office PowerPoint</Application>
  <PresentationFormat>On-screen Show (4:3)</PresentationFormat>
  <Paragraphs>252</Paragraphs>
  <Slides>19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Default Design</vt:lpstr>
      <vt:lpstr>Acrobat Document</vt:lpstr>
      <vt:lpstr>Proposed Industry Response to BSEE Bolting Safety Alert 318</vt:lpstr>
      <vt:lpstr>Attendees - Introductions</vt:lpstr>
      <vt:lpstr>Meeting Purpose – Address Safety Alert 318</vt:lpstr>
      <vt:lpstr>PowerPoint Presentation</vt:lpstr>
      <vt:lpstr>Background</vt:lpstr>
      <vt:lpstr>Clarifications - Definition</vt:lpstr>
      <vt:lpstr>Environmentally Assisted Cracking (EAC)</vt:lpstr>
      <vt:lpstr>API 20 E/F Specification</vt:lpstr>
      <vt:lpstr>Clarifications - Definition</vt:lpstr>
      <vt:lpstr>Action 1 – Phase 1 – Critical Bolting &gt; 35 HRC</vt:lpstr>
      <vt:lpstr>Action 2 – Phase 1 – Critical Bolting</vt:lpstr>
      <vt:lpstr>Action 3 – Phase 1 – Critical Bolting</vt:lpstr>
      <vt:lpstr>Other Actions – Critical Bolting &gt; 35 HRC</vt:lpstr>
      <vt:lpstr>Longer Term Actions Critical Bolting &lt; 35 HRC</vt:lpstr>
      <vt:lpstr>Summary of actions taken by Industry </vt:lpstr>
      <vt:lpstr>Plans to Mitigate EAC</vt:lpstr>
      <vt:lpstr>Back Up Slides</vt:lpstr>
      <vt:lpstr>PowerPoint Presentation</vt:lpstr>
      <vt:lpstr>Potential MTR Audit Example</vt:lpstr>
    </vt:vector>
  </TitlesOfParts>
  <Company>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mercuriom</dc:creator>
  <cp:lastModifiedBy>Fleece, Trent J</cp:lastModifiedBy>
  <cp:revision>90</cp:revision>
  <dcterms:created xsi:type="dcterms:W3CDTF">2006-03-29T15:57:19Z</dcterms:created>
  <dcterms:modified xsi:type="dcterms:W3CDTF">2016-03-31T11:45:15Z</dcterms:modified>
</cp:coreProperties>
</file>